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87510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GEMZZ: Empowering Gen Z's Financial Future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8203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Introducing GEMZZ, an innovative startup dedicated to revolutionizing the way Gen Z engages with stocks and trading. By combining user-friendly UI/UX elements, GEMZZ aims to demystify the complex world of finance and empower the next generation to take control of their financial destiny.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072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GEMZZ Advantage: Democratizing Investing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292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sets itself apart by democratizing investing, empowering Gen Z to take control of their financial futures. With its user-friendly platform and educational resources, GEMZZ makes navigating the complex world of stocks and trading accessible to all.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100757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bridging the gap between traditional finance and the digital-native Gen Z, GEMZZ paves the way for a more inclusive and equitable investment landscape. Its intuitive design and gamified features inspire confidence and engagement, fostering a new generation of informed and savvy investors.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98878"/>
            <a:ext cx="92456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Addressing the Gen Z Investing Gap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526506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the investment process with intuitive platforms and low barriers to entry, empowering Gen Z to confidently navigate the financial landscape.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526506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comprehensive educational resources and interactive tools to boost financial literacy and help Gen Z make informed investment decisions.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363A4A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317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Relatability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797629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Cultivate a user experience that resonates with Gen Z's preferences, incorporating social elements and a visually engaging design to foster engagement.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32065"/>
            <a:ext cx="59914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UI/UX Design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25969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features a visually appealing and highly intuitive user interface that is tailored to the preferences and expectations of Gen Z investors. The seamless design and smooth navigation ensure a user-friendly experience, empowering young investors to confidently manage their financial portfolios.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9312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the latest UI/UX best practices, GEMZZ's interface is optimized for mobile devices, providing Gen Z users with a responsive and accessible platform to stay connected to their investments on-the-go.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2265402"/>
            <a:ext cx="92067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Educational Content and Resources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404116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offers a comprehensive educational platform to empower Gen Z investors. From interactive tutorials on stock trading fundamentals to in-depth analysis of financial trends, our resources equip users with the knowledge they need to make informed investment decisions.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472023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Beginner-friendly lessons on investing basics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516445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Webinars and workshops led by industry experts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560867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learning paths tailored to user goals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32121"/>
            <a:ext cx="60442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Trading Features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870835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353734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Feeds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017764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Stay connected with a vibrant community of fellow investors. Share insights, strategies, and trade ideas in real-time.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019" y="2870835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15019" y="3537347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Leaderboards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915019" y="4017764"/>
            <a:ext cx="223349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Compete with your peers and track the performance of top traders. Gain inspiration and learn from the best in the industry.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87083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53734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Copy Trading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017764"/>
            <a:ext cx="223337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mirror the trades of experienced investors, allowing you to learn and grow your portfolio alongside proven strategies.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399" y="2870835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48399" y="353734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Discussion Forums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048399" y="4364950"/>
            <a:ext cx="223349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in thought-provoking discussions, ask questions, and collaborate with a diverse community of finance enthusiasts.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460063"/>
            <a:ext cx="67767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Gamification and Rewards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8389" y="2827972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2959298" y="2848689"/>
            <a:ext cx="2868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Engaging Mini-Games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959298" y="3329107"/>
            <a:ext cx="42448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Embedded mini-games and challenges encourage users to stay active on the platform, learn about investing, and earn rewards.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27972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63A4A"/>
          </a:solidFill>
          <a:ln/>
        </p:spPr>
      </p:sp>
      <p:sp>
        <p:nvSpPr>
          <p:cNvPr id="9" name="Text 7"/>
          <p:cNvSpPr/>
          <p:nvPr/>
        </p:nvSpPr>
        <p:spPr>
          <a:xfrm>
            <a:off x="8037195" y="28486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Leveling Up System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037195" y="3329107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level up their accounts by completing tasks, earning badges, and unlocking new features as they progress.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8389" y="5202079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63A4A"/>
          </a:solidFill>
          <a:ln/>
        </p:spPr>
      </p:sp>
      <p:sp>
        <p:nvSpPr>
          <p:cNvPr id="12" name="Text 10"/>
          <p:cNvSpPr/>
          <p:nvPr/>
        </p:nvSpPr>
        <p:spPr>
          <a:xfrm>
            <a:off x="2959298" y="5222796"/>
            <a:ext cx="38741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Virtual Currency and Rewards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959298" y="5703213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earn virtual currency and redeem rewards like free stock trades, access to premium content, or physical merchandise.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202079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63A4A"/>
          </a:solidFill>
          <a:ln/>
        </p:spPr>
      </p:sp>
      <p:sp>
        <p:nvSpPr>
          <p:cNvPr id="15" name="Text 13"/>
          <p:cNvSpPr/>
          <p:nvPr/>
        </p:nvSpPr>
        <p:spPr>
          <a:xfrm>
            <a:off x="8037195" y="52227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Leaderboards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8037195" y="5703213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Friendly competition through social leaderboards motivates users to actively engage and excel on the platform.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72026"/>
            <a:ext cx="71667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Cryptocurrency Integration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110740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2974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Integration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777859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seamlessly integrates popular cryptocurrencies, enabling Gen Z investors to easily access and trade digital assets alongside traditional stocks and securities.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110740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2974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Storage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777859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provides a built-in cryptocurrency wallet, allowing users to safely store their digital holdings and manage their entire investment portfolio in one convenient platform.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110740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97561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Market Insights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125164"/>
            <a:ext cx="30890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real-time cryptocurrency market data and analysis, GEMZZ empowers Gen Z investors to make informed decisions and capitalize on emerging trends in the digital asset space.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34364" y="589598"/>
            <a:ext cx="9561671" cy="13365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63"/>
              </a:lnSpc>
              <a:buNone/>
            </a:pPr>
            <a:r>
              <a:rPr lang="en-US" sz="4210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Investment Recommendations</a:t>
            </a:r>
            <a:endParaRPr lang="en-US" sz="4210" dirty="0"/>
          </a:p>
        </p:txBody>
      </p:sp>
      <p:sp>
        <p:nvSpPr>
          <p:cNvPr id="5" name="Text 3"/>
          <p:cNvSpPr/>
          <p:nvPr/>
        </p:nvSpPr>
        <p:spPr>
          <a:xfrm>
            <a:off x="2534364" y="2460784"/>
            <a:ext cx="1999059" cy="668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1"/>
              </a:lnSpc>
              <a:buNone/>
            </a:pPr>
            <a:r>
              <a:rPr lang="en-US" sz="210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Analysis</a:t>
            </a:r>
            <a:endParaRPr lang="en-US" sz="2105" dirty="0"/>
          </a:p>
        </p:txBody>
      </p:sp>
      <p:sp>
        <p:nvSpPr>
          <p:cNvPr id="6" name="Text 4"/>
          <p:cNvSpPr/>
          <p:nvPr/>
        </p:nvSpPr>
        <p:spPr>
          <a:xfrm>
            <a:off x="2534364" y="3342799"/>
            <a:ext cx="1999059" cy="4104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5"/>
              </a:lnSpc>
              <a:buNone/>
            </a:pPr>
            <a:r>
              <a:rPr lang="en-US" sz="168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leverages advanced artificial intelligence to analyze each user's risk tolerance, financial goals, and investment preferences. This enables personalized recommendations tailored to the individual's unique needs.</a:t>
            </a:r>
            <a:endParaRPr lang="en-US" sz="1684" dirty="0"/>
          </a:p>
        </p:txBody>
      </p:sp>
      <p:sp>
        <p:nvSpPr>
          <p:cNvPr id="7" name="Text 5"/>
          <p:cNvSpPr/>
          <p:nvPr/>
        </p:nvSpPr>
        <p:spPr>
          <a:xfrm>
            <a:off x="5062776" y="2460784"/>
            <a:ext cx="1999059" cy="1002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1"/>
              </a:lnSpc>
              <a:buNone/>
            </a:pPr>
            <a:r>
              <a:rPr lang="en-US" sz="210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Holistic Portfolio Optimization</a:t>
            </a:r>
            <a:endParaRPr lang="en-US" sz="2105" dirty="0"/>
          </a:p>
        </p:txBody>
      </p:sp>
      <p:sp>
        <p:nvSpPr>
          <p:cNvPr id="8" name="Text 6"/>
          <p:cNvSpPr/>
          <p:nvPr/>
        </p:nvSpPr>
        <p:spPr>
          <a:xfrm>
            <a:off x="5062776" y="3676888"/>
            <a:ext cx="1999059" cy="3420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5"/>
              </a:lnSpc>
              <a:buNone/>
            </a:pPr>
            <a:r>
              <a:rPr lang="en-US" sz="168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considers a user's entire investment portfolio to provide holistic recommendations that balance risk, diversification, and long-term growth potential.</a:t>
            </a:r>
            <a:endParaRPr lang="en-US" sz="1684" dirty="0"/>
          </a:p>
        </p:txBody>
      </p:sp>
      <p:sp>
        <p:nvSpPr>
          <p:cNvPr id="9" name="Text 7"/>
          <p:cNvSpPr/>
          <p:nvPr/>
        </p:nvSpPr>
        <p:spPr>
          <a:xfrm>
            <a:off x="7591187" y="2460784"/>
            <a:ext cx="1999059" cy="668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1"/>
              </a:lnSpc>
              <a:buNone/>
            </a:pPr>
            <a:r>
              <a:rPr lang="en-US" sz="210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Learning</a:t>
            </a:r>
            <a:endParaRPr lang="en-US" sz="2105" dirty="0"/>
          </a:p>
        </p:txBody>
      </p:sp>
      <p:sp>
        <p:nvSpPr>
          <p:cNvPr id="10" name="Text 8"/>
          <p:cNvSpPr/>
          <p:nvPr/>
        </p:nvSpPr>
        <p:spPr>
          <a:xfrm>
            <a:off x="7591187" y="3342799"/>
            <a:ext cx="1999059" cy="3420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5"/>
              </a:lnSpc>
              <a:buNone/>
            </a:pPr>
            <a:r>
              <a:rPr lang="en-US" sz="168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GEMZZ's recommendation engine continuously learns from user behavior and market trends to refine its suggestions, ensuring they remain relevant and beneficial over time.</a:t>
            </a:r>
            <a:endParaRPr lang="en-US" sz="1684" dirty="0"/>
          </a:p>
        </p:txBody>
      </p:sp>
      <p:sp>
        <p:nvSpPr>
          <p:cNvPr id="11" name="Text 9"/>
          <p:cNvSpPr/>
          <p:nvPr/>
        </p:nvSpPr>
        <p:spPr>
          <a:xfrm>
            <a:off x="10119598" y="2460784"/>
            <a:ext cx="1999059" cy="6681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1"/>
              </a:lnSpc>
              <a:buNone/>
            </a:pPr>
            <a:r>
              <a:rPr lang="en-US" sz="210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 and Control</a:t>
            </a:r>
            <a:endParaRPr lang="en-US" sz="2105" dirty="0"/>
          </a:p>
        </p:txBody>
      </p:sp>
      <p:sp>
        <p:nvSpPr>
          <p:cNvPr id="12" name="Text 10"/>
          <p:cNvSpPr/>
          <p:nvPr/>
        </p:nvSpPr>
        <p:spPr>
          <a:xfrm>
            <a:off x="10119598" y="3342799"/>
            <a:ext cx="1999059" cy="3420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5"/>
              </a:lnSpc>
              <a:buNone/>
            </a:pPr>
            <a:r>
              <a:rPr lang="en-US" sz="168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maintain full transparency and control over their investments. GEMZZ's recommendations are accompanied by clear explanations, allowing users to make informed decisions.</a:t>
            </a:r>
            <a:endParaRPr lang="en-US" sz="1684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47713"/>
            <a:ext cx="75099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and Secure Platform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52644" y="1775341"/>
            <a:ext cx="27742" cy="5706427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184975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9" name="Text 6"/>
          <p:cNvSpPr/>
          <p:nvPr/>
        </p:nvSpPr>
        <p:spPr>
          <a:xfrm>
            <a:off x="1105793" y="1990606"/>
            <a:ext cx="1213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1997512"/>
            <a:ext cx="27963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Infrastructure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is built on a scalable and highly available cloud-based infrastructure, ensuring seamless performance and reliability even as the user base grows.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042708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76861" y="3848338"/>
            <a:ext cx="1790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855244"/>
            <a:ext cx="2900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Cutting-Edge Security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335661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Rigorous security measures, including military-grade encryption, multi-factor authentication, and advanced fraud detection, safeguard your financial data and transactions.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255841"/>
            <a:ext cx="777597" cy="27742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/>
        </p:spPr>
      </p:sp>
      <p:sp>
        <p:nvSpPr>
          <p:cNvPr id="19" name="Text 16"/>
          <p:cNvSpPr/>
          <p:nvPr/>
        </p:nvSpPr>
        <p:spPr>
          <a:xfrm>
            <a:off x="1073527" y="606147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6068378"/>
            <a:ext cx="30062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Regulatory Compliance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54879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GEMZZ adheres to all relevant financial regulations and industry best practices, giving you peace of mind and confidence in your investments.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2024-03-27T13:44:02Z</dcterms:created>
  <dcterms:modified xsi:type="dcterms:W3CDTF">2024-03-27T13:44:02Z</dcterms:modified>
</cp:coreProperties>
</file>